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2" r:id="rId2"/>
    <p:sldId id="304" r:id="rId3"/>
    <p:sldId id="305" r:id="rId4"/>
    <p:sldId id="306" r:id="rId5"/>
    <p:sldId id="307" r:id="rId6"/>
    <p:sldId id="308" r:id="rId7"/>
    <p:sldId id="309" r:id="rId8"/>
    <p:sldId id="310" r:id="rId9"/>
    <p:sldId id="311" r:id="rId10"/>
    <p:sldId id="312" r:id="rId11"/>
    <p:sldId id="313" r:id="rId12"/>
    <p:sldId id="314" r:id="rId13"/>
  </p:sldIdLst>
  <p:sldSz cx="7561263" cy="106934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2000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>
          <p15:clr>
            <a:srgbClr val="A4A3A4"/>
          </p15:clr>
        </p15:guide>
        <p15:guide id="2" pos="238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99"/>
    <a:srgbClr val="008000"/>
    <a:srgbClr val="FFCCFF"/>
    <a:srgbClr val="99FF66"/>
    <a:srgbClr val="FF99FF"/>
    <a:srgbClr val="FF0000"/>
    <a:srgbClr val="99CC00"/>
    <a:srgbClr val="0000CC"/>
    <a:srgbClr val="C0C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113" autoAdjust="0"/>
    <p:restoredTop sz="94660"/>
  </p:normalViewPr>
  <p:slideViewPr>
    <p:cSldViewPr>
      <p:cViewPr>
        <p:scale>
          <a:sx n="125" d="100"/>
          <a:sy n="125" d="100"/>
        </p:scale>
        <p:origin x="2286" y="-3618"/>
      </p:cViewPr>
      <p:guideLst>
        <p:guide orient="horz" pos="3368"/>
        <p:guide pos="238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66738" y="3322638"/>
            <a:ext cx="6427787" cy="229076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33475" y="6059488"/>
            <a:ext cx="5294313" cy="273208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2D72B7-946F-4041-8696-D9F827BBC3B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8649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FDA6F1-E368-4433-8FE5-D78EC1EB36E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964205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483225" y="428625"/>
            <a:ext cx="1700213" cy="912336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77825" y="428625"/>
            <a:ext cx="4953000" cy="912336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D4EB32-6F22-402B-ABE7-A886DAF87AC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8654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86CEA6-D574-40AC-B8CF-FB1A46F7FA5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85080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96900" y="6872288"/>
            <a:ext cx="6427788" cy="2122487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96900" y="4532313"/>
            <a:ext cx="6427788" cy="23399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352A57-0884-4D1E-A8D0-0EAA528E10E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36830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77825" y="2495550"/>
            <a:ext cx="3325813" cy="7056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856038" y="2495550"/>
            <a:ext cx="3327400" cy="7056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C9B654-D496-419A-8B6B-9C598E92668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665490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7825" y="428625"/>
            <a:ext cx="6805613" cy="1781175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7825" y="2393950"/>
            <a:ext cx="3341688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77825" y="3390900"/>
            <a:ext cx="3341688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841750" y="2393950"/>
            <a:ext cx="3341688" cy="9969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841750" y="3390900"/>
            <a:ext cx="3341688" cy="61610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9DCCBA-41F3-45B5-9C6D-13BA53E5095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89724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2B9201-4E6D-42E9-985C-54C0C63F4F5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153738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471BC5-EA2D-4FCC-9E9F-7821506BB82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422065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7825" y="425450"/>
            <a:ext cx="2487613" cy="18129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55925" y="425450"/>
            <a:ext cx="4227513" cy="912653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77825" y="2238375"/>
            <a:ext cx="2487613" cy="73136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ADF888-29AA-4C9F-ADB6-D0BA8DD882C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645452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2725" y="7485063"/>
            <a:ext cx="4535488" cy="8842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482725" y="955675"/>
            <a:ext cx="4535488" cy="641508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82725" y="8369300"/>
            <a:ext cx="4535488" cy="125412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E1B45C-56F7-410E-8614-FE2BAC55229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31680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7825" y="428625"/>
            <a:ext cx="6805613" cy="17827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77825" y="2495550"/>
            <a:ext cx="6805613" cy="7056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77825" y="9737725"/>
            <a:ext cx="1765300" cy="742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defTabSz="995363">
              <a:defRPr sz="15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582863" y="9737725"/>
            <a:ext cx="2395537" cy="742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ctr" defTabSz="995363">
              <a:defRPr sz="15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418138" y="9737725"/>
            <a:ext cx="1765300" cy="742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r" defTabSz="995363">
              <a:defRPr sz="1500" smtClean="0"/>
            </a:lvl1pPr>
          </a:lstStyle>
          <a:p>
            <a:pPr>
              <a:defRPr/>
            </a:pPr>
            <a:fld id="{51CD1B51-C1F2-4DEF-84BA-3E1F6003E54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+mj-lt"/>
          <a:ea typeface="+mj-ea"/>
          <a:cs typeface="+mj-cs"/>
        </a:defRPr>
      </a:lvl1pPr>
      <a:lvl2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995363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defTabSz="995363" rtl="0" fontAlgn="base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73063" indent="-373063" algn="l" defTabSz="995363" rtl="0" eaLnBrk="0" fontAlgn="base" hangingPunct="0">
        <a:spcBef>
          <a:spcPct val="20000"/>
        </a:spcBef>
        <a:spcAft>
          <a:spcPct val="0"/>
        </a:spcAft>
        <a:buChar char="•"/>
        <a:defRPr kumimoji="1" sz="3500">
          <a:solidFill>
            <a:schemeClr val="tx1"/>
          </a:solidFill>
          <a:latin typeface="+mn-lt"/>
          <a:ea typeface="+mn-ea"/>
          <a:cs typeface="+mn-cs"/>
        </a:defRPr>
      </a:lvl1pPr>
      <a:lvl2pPr marL="809625" indent="-311150" algn="l" defTabSz="995363" rtl="0" eaLnBrk="0" fontAlgn="base" hangingPunct="0">
        <a:spcBef>
          <a:spcPct val="20000"/>
        </a:spcBef>
        <a:spcAft>
          <a:spcPct val="0"/>
        </a:spcAft>
        <a:buChar char="–"/>
        <a:defRPr kumimoji="1" sz="3000">
          <a:solidFill>
            <a:schemeClr val="tx1"/>
          </a:solidFill>
          <a:latin typeface="+mn-lt"/>
          <a:ea typeface="+mn-ea"/>
        </a:defRPr>
      </a:lvl2pPr>
      <a:lvl3pPr marL="1244600" indent="-249238" algn="l" defTabSz="995363" rtl="0" eaLnBrk="0" fontAlgn="base" hangingPunct="0">
        <a:spcBef>
          <a:spcPct val="20000"/>
        </a:spcBef>
        <a:spcAft>
          <a:spcPct val="0"/>
        </a:spcAft>
        <a:buChar char="•"/>
        <a:defRPr kumimoji="1" sz="2600">
          <a:solidFill>
            <a:schemeClr val="tx1"/>
          </a:solidFill>
          <a:latin typeface="+mn-lt"/>
          <a:ea typeface="+mn-ea"/>
        </a:defRPr>
      </a:lvl3pPr>
      <a:lvl4pPr marL="1743075" indent="-249238" algn="l" defTabSz="995363" rtl="0" eaLnBrk="0" fontAlgn="base" hangingPunct="0">
        <a:spcBef>
          <a:spcPct val="20000"/>
        </a:spcBef>
        <a:spcAft>
          <a:spcPct val="0"/>
        </a:spcAft>
        <a:buChar char="–"/>
        <a:defRPr kumimoji="1" sz="2200">
          <a:solidFill>
            <a:schemeClr val="tx1"/>
          </a:solidFill>
          <a:latin typeface="+mn-lt"/>
          <a:ea typeface="+mn-ea"/>
        </a:defRPr>
      </a:lvl4pPr>
      <a:lvl5pPr marL="2239963" indent="-249238" algn="l" defTabSz="995363" rtl="0" eaLnBrk="0" fontAlgn="base" hangingPunct="0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5pPr>
      <a:lvl6pPr marL="26971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6pPr>
      <a:lvl7pPr marL="31543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7pPr>
      <a:lvl8pPr marL="36115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8pPr>
      <a:lvl9pPr marL="4068763" indent="-249238" algn="l" defTabSz="995363" rtl="0" fontAlgn="base">
        <a:spcBef>
          <a:spcPct val="20000"/>
        </a:spcBef>
        <a:spcAft>
          <a:spcPct val="0"/>
        </a:spcAft>
        <a:buChar char="»"/>
        <a:defRPr kumimoji="1" sz="22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18298735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423A2FE-CCDD-4CC6-9F7D-6B639F6B0C0C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4812571"/>
            <a:ext cx="7056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58004143-9699-41AE-8ABA-1951F35B4D83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61775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●元旦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 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、成人の日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403608052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9360495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67321" y="4812571"/>
            <a:ext cx="122661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22341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●スポーツの日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6616B1E-87ED-9862-197B-C3D8D1955FD0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7BFF930-872E-0221-2DBD-A4A18A1EF950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4835629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5265989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289694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●文化の日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、勤労感謝の日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、振替休日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(24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9CAE752C-F5D3-4C08-A340-6BAA381E6CEE}"/>
              </a:ext>
            </a:extLst>
          </p:cNvPr>
          <p:cNvSpPr txBox="1"/>
          <p:nvPr/>
        </p:nvSpPr>
        <p:spPr>
          <a:xfrm>
            <a:off x="3167321" y="4812571"/>
            <a:ext cx="122661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660BFFC-C722-A00E-40BF-B3EB4AF8C119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07D51FD3-93AB-BC18-5A33-DFC2840F12C2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93449984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7137361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ACFB1642-6FE0-408F-8261-D117AE96DF94}"/>
              </a:ext>
            </a:extLst>
          </p:cNvPr>
          <p:cNvSpPr txBox="1"/>
          <p:nvPr/>
        </p:nvSpPr>
        <p:spPr>
          <a:xfrm>
            <a:off x="3167321" y="4812571"/>
            <a:ext cx="122661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12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59705E7-56EC-E700-E0DD-D5E6F54E44F3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39C4DDA-B5EA-4599-2164-517AE56E8897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780069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4176426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4812571"/>
            <a:ext cx="7056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29931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●建国記念の日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、天皇誕生日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、振替休日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(24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91548096-71DE-3023-645D-9F07D451B80D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5F1EA1DC-2E43-8812-6A77-C95E1AAB0658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7170453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12141897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4812571"/>
            <a:ext cx="7056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0182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●春分の日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(20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BBA7D32-D57B-D931-8E8E-507E45BEF62D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EB6577BF-E5C8-371D-0D75-F18EB6D79970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517569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85741326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4812571"/>
            <a:ext cx="7056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4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0182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●昭和の日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(29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530E38B-715B-1E7B-6B5A-64570D0E3A2B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962B28CD-C026-5043-B1C6-82A686BAB088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7658906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95415569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4812571"/>
            <a:ext cx="7056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357020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●憲法記念日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、みどりの日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(4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、こどもの日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(5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、振替休日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(6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CC2CDEE-8DB6-5CB5-C7C4-027C3164A098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35FF1F6B-21B2-BDA7-2BBB-19BD1D31E3A7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3716441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37070000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4812571"/>
            <a:ext cx="7056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8D88136-CC3D-25C2-21C0-E214798D472D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21312840-8122-39B3-FD1F-520AC91C3A2D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7129164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80112124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4812571"/>
            <a:ext cx="7056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91563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●海の日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91F69A5-1378-52C5-D402-40343B87AEAB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6F087D7E-5BC8-A8DE-301A-6B8C46739C0E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128973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9133856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4812571"/>
            <a:ext cx="7056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91563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●山の日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CA2EA6C-7621-6C61-4AE0-B83DB454B0EE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60D84CA5-7036-6A0B-3017-E2FEFF5ABA5F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44083561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178564"/>
              </p:ext>
            </p:extLst>
          </p:nvPr>
        </p:nvGraphicFramePr>
        <p:xfrm>
          <a:off x="360249" y="5939912"/>
          <a:ext cx="6888686" cy="4276125"/>
        </p:xfrm>
        <a:graphic>
          <a:graphicData uri="http://schemas.openxmlformats.org/drawingml/2006/table">
            <a:tbl>
              <a:tblPr/>
              <a:tblGrid>
                <a:gridCol w="9840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8409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</a:p>
                  </a:txBody>
                  <a:tcPr marL="168516" marR="168516" marT="56172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defTabSz="995363"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defTabSz="995363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defTabSz="995363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defTabSz="995363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defTabSz="995363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95363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11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14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18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21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22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23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24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25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26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27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28</a:t>
                      </a: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29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108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gridSpan="6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54000" marR="54000" marT="18000" marB="0" anchor="ctr" horzOverflow="overflow"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451771" y="4812571"/>
            <a:ext cx="7056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endParaRPr kumimoji="1" lang="ja-JP" altLang="en-US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60249" y="10301408"/>
            <a:ext cx="185178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●敬老の日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(15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、秋分の日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kumimoji="1" lang="ja-JP" altLang="en-US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D0BDA10-B589-424B-A22C-8B099D81D940}"/>
              </a:ext>
            </a:extLst>
          </p:cNvPr>
          <p:cNvSpPr/>
          <p:nvPr/>
        </p:nvSpPr>
        <p:spPr bwMode="auto">
          <a:xfrm>
            <a:off x="337747" y="891207"/>
            <a:ext cx="6885767" cy="3596978"/>
          </a:xfrm>
          <a:prstGeom prst="rect">
            <a:avLst/>
          </a:prstGeom>
          <a:solidFill>
            <a:schemeClr val="bg1"/>
          </a:solidFill>
          <a:ln w="952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953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0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pitchFamily="50" charset="-128"/>
            </a:endParaRP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B3A87BD-0491-4722-91D1-15012648C60E}"/>
              </a:ext>
            </a:extLst>
          </p:cNvPr>
          <p:cNvCxnSpPr/>
          <p:nvPr/>
        </p:nvCxnSpPr>
        <p:spPr bwMode="auto">
          <a:xfrm>
            <a:off x="385670" y="5756259"/>
            <a:ext cx="6863265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72BFBDD-02C7-2C6A-FA64-3F964DC90484}"/>
              </a:ext>
            </a:extLst>
          </p:cNvPr>
          <p:cNvSpPr txBox="1"/>
          <p:nvPr/>
        </p:nvSpPr>
        <p:spPr>
          <a:xfrm>
            <a:off x="6480931" y="5333350"/>
            <a:ext cx="8771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2025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D5463DB7-CE4C-7C8A-406E-7D4ADAEF66F2}"/>
              </a:ext>
            </a:extLst>
          </p:cNvPr>
          <p:cNvSpPr txBox="1"/>
          <p:nvPr/>
        </p:nvSpPr>
        <p:spPr>
          <a:xfrm>
            <a:off x="6698562" y="5162853"/>
            <a:ext cx="65594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r>
              <a:rPr lang="ja-JP" altLang="en-US" sz="1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6566742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719</Words>
  <Application>Microsoft Office PowerPoint</Application>
  <PresentationFormat>ユーザー設定</PresentationFormat>
  <Paragraphs>556</Paragraphs>
  <Slides>12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12</vt:i4>
      </vt:variant>
    </vt:vector>
  </HeadingPairs>
  <TitlesOfParts>
    <vt:vector size="15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pptxm97_一ヵ月カレンダーテンプレート／2025年用</dc:title>
  <dc:subject>pptxm97_一ヵ月カレンダーテンプレート／2025年用</dc:subject>
  <dc:creator>でじけろお</dc:creator>
  <cp:lastModifiedBy/>
  <cp:revision>1</cp:revision>
  <dcterms:created xsi:type="dcterms:W3CDTF">2014-11-26T07:52:25Z</dcterms:created>
  <dcterms:modified xsi:type="dcterms:W3CDTF">2024-11-27T17:12:04Z</dcterms:modified>
  <cp:category/>
  <cp:version>1</cp:version>
</cp:coreProperties>
</file>

<file path=docProps/thumbnail.jpeg>
</file>